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7" r:id="rId13"/>
    <p:sldId id="265" r:id="rId14"/>
    <p:sldId id="266" r:id="rId15"/>
  </p:sldIdLst>
  <p:sldSz cx="10688638" cy="7562850"/>
  <p:notesSz cx="6797675" cy="9926638"/>
  <p:defaultTextStyle>
    <a:defPPr>
      <a:defRPr lang="nl-BE"/>
    </a:defPPr>
    <a:lvl1pPr algn="l" defTabSz="10414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20700" indent="-63500" algn="l" defTabSz="10414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Farcy" initials="NF" lastIdx="31" clrIdx="0">
    <p:extLst>
      <p:ext uri="{19B8F6BF-5375-455C-9EA6-DF929625EA0E}">
        <p15:presenceInfo xmlns:p15="http://schemas.microsoft.com/office/powerpoint/2012/main" userId="S-1-5-21-1935655697-484061587-839522115-23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87" autoAdjust="0"/>
  </p:normalViewPr>
  <p:slideViewPr>
    <p:cSldViewPr>
      <p:cViewPr varScale="1">
        <p:scale>
          <a:sx n="79" d="100"/>
          <a:sy n="79" d="100"/>
        </p:scale>
        <p:origin x="1032" y="67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89AFF8F-CAB6-449B-8D17-E427CAA7AF82}" type="datetimeFigureOut">
              <a:rPr lang="nl-NL"/>
              <a:pPr>
                <a:defRPr/>
              </a:pPr>
              <a:t>21-6-2024</a:t>
            </a:fld>
            <a:endParaRPr lang="nl-NL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6F3CCE6-E315-48CC-98D0-BFAE1D3E3E62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90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defTabSz="10426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defTabSz="10426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07CF6A-7BCC-47CD-BC06-D80FECF85DBF}" type="datetimeFigureOut">
              <a:rPr lang="fr-FR"/>
              <a:pPr>
                <a:defRPr/>
              </a:pPr>
              <a:t>21/06/2024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defTabSz="10426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defTabSz="10426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BEAD82-57F9-4A3F-9F9D-211589D68A9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833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100793"/>
            <a:ext cx="8818127" cy="2860577"/>
          </a:xfrm>
        </p:spPr>
        <p:txBody>
          <a:bodyPr anchor="b"/>
          <a:lstStyle>
            <a:lvl1pPr>
              <a:defRPr sz="75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648" y="5041899"/>
            <a:ext cx="7553304" cy="117644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2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3DD0-A6F0-49C0-84F7-51C01A8B2F0D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514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4DC8-53E6-47B4-9801-6E21B242D09A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182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3" y="302865"/>
            <a:ext cx="2048656" cy="6452932"/>
          </a:xfrm>
        </p:spPr>
        <p:txBody>
          <a:bodyPr vert="eaVert" anchor="b" anchorCtr="0"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1" y="302865"/>
            <a:ext cx="7036687" cy="6452932"/>
          </a:xfr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0840-59D3-47BB-B0B3-95D009F1F48A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904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5FD7-B7AE-422E-847A-571086302F65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663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6050280"/>
            <a:ext cx="8953590" cy="1288485"/>
          </a:xfrm>
        </p:spPr>
        <p:txBody>
          <a:bodyPr anchor="t"/>
          <a:lstStyle>
            <a:lvl1pPr algn="l">
              <a:defRPr sz="41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4248852"/>
            <a:ext cx="7172150" cy="180142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213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2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58DD-AD2E-4420-85F8-AC98CF39C0B2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51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3" y="1694078"/>
            <a:ext cx="4275455" cy="5062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176" y="1694078"/>
            <a:ext cx="4275455" cy="5062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1370-30C6-48FC-9C4F-B2051B215C64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103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88"/>
            <a:ext cx="4275455" cy="705515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21392" indent="0">
              <a:buNone/>
              <a:defRPr sz="2200" b="1"/>
            </a:lvl2pPr>
            <a:lvl3pPr marL="1042784" indent="0">
              <a:buNone/>
              <a:defRPr sz="2000" b="1"/>
            </a:lvl3pPr>
            <a:lvl4pPr marL="1564176" indent="0">
              <a:buNone/>
              <a:defRPr sz="1800" b="1"/>
            </a:lvl4pPr>
            <a:lvl5pPr marL="2085568" indent="0">
              <a:buNone/>
              <a:defRPr sz="1800" b="1"/>
            </a:lvl5pPr>
            <a:lvl6pPr marL="2606961" indent="0">
              <a:buNone/>
              <a:defRPr sz="1800" b="1"/>
            </a:lvl6pPr>
            <a:lvl7pPr marL="3128352" indent="0">
              <a:buNone/>
              <a:defRPr sz="1800" b="1"/>
            </a:lvl7pPr>
            <a:lvl8pPr marL="3649744" indent="0">
              <a:buNone/>
              <a:defRPr sz="1800" b="1"/>
            </a:lvl8pPr>
            <a:lvl9pPr marL="4171137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4"/>
            <a:ext cx="4275455" cy="4357393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6176" y="1692888"/>
            <a:ext cx="4275455" cy="705515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21392" indent="0">
              <a:buNone/>
              <a:defRPr sz="2200" b="1"/>
            </a:lvl2pPr>
            <a:lvl3pPr marL="1042784" indent="0">
              <a:buNone/>
              <a:defRPr sz="2000" b="1"/>
            </a:lvl3pPr>
            <a:lvl4pPr marL="1564176" indent="0">
              <a:buNone/>
              <a:defRPr sz="1800" b="1"/>
            </a:lvl4pPr>
            <a:lvl5pPr marL="2085568" indent="0">
              <a:buNone/>
              <a:defRPr sz="1800" b="1"/>
            </a:lvl5pPr>
            <a:lvl6pPr marL="2606961" indent="0">
              <a:buNone/>
              <a:defRPr sz="1800" b="1"/>
            </a:lvl6pPr>
            <a:lvl7pPr marL="3128352" indent="0">
              <a:buNone/>
              <a:defRPr sz="1800" b="1"/>
            </a:lvl7pPr>
            <a:lvl8pPr marL="3649744" indent="0">
              <a:buNone/>
              <a:defRPr sz="1800" b="1"/>
            </a:lvl8pPr>
            <a:lvl9pPr marL="4171137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6176" y="2398404"/>
            <a:ext cx="4275455" cy="4357393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0151-BA1D-488F-9A83-328D8D8A10C5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17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8A94-7B8F-4209-AC18-6CA17B47F26C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381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6530-E19C-4A10-8AD8-F2EC245BB411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4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92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89" y="6060365"/>
            <a:ext cx="9085343" cy="655447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287" y="6722534"/>
            <a:ext cx="9085344" cy="672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392" indent="0">
              <a:buNone/>
              <a:defRPr sz="1400"/>
            </a:lvl2pPr>
            <a:lvl3pPr marL="1042784" indent="0">
              <a:buNone/>
              <a:defRPr sz="1200"/>
            </a:lvl3pPr>
            <a:lvl4pPr marL="1564176" indent="0">
              <a:buNone/>
              <a:defRPr sz="1100"/>
            </a:lvl4pPr>
            <a:lvl5pPr marL="2085568" indent="0">
              <a:buNone/>
              <a:defRPr sz="1100"/>
            </a:lvl5pPr>
            <a:lvl6pPr marL="2606961" indent="0">
              <a:buNone/>
              <a:defRPr sz="1100"/>
            </a:lvl6pPr>
            <a:lvl7pPr marL="3128352" indent="0">
              <a:buNone/>
              <a:defRPr sz="1100"/>
            </a:lvl7pPr>
            <a:lvl8pPr marL="3649744" indent="0">
              <a:buNone/>
              <a:defRPr sz="1100"/>
            </a:lvl8pPr>
            <a:lvl9pPr marL="4171137" indent="0">
              <a:buNone/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6288" y="420158"/>
            <a:ext cx="9085343" cy="545085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1832-D514-4CB9-BA36-B96EE47C3F36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3177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26" y="6060070"/>
            <a:ext cx="9085343" cy="655740"/>
          </a:xfrm>
        </p:spPr>
        <p:txBody>
          <a:bodyPr anchor="b"/>
          <a:lstStyle>
            <a:lvl1pPr algn="ctr">
              <a:defRPr sz="25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886990" cy="605028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392" indent="0">
              <a:buNone/>
              <a:defRPr sz="3200"/>
            </a:lvl2pPr>
            <a:lvl3pPr marL="1042784" indent="0">
              <a:buNone/>
              <a:defRPr sz="2800"/>
            </a:lvl3pPr>
            <a:lvl4pPr marL="1564176" indent="0">
              <a:buNone/>
              <a:defRPr sz="2200"/>
            </a:lvl4pPr>
            <a:lvl5pPr marL="2085568" indent="0">
              <a:buNone/>
              <a:defRPr sz="2200"/>
            </a:lvl5pPr>
            <a:lvl6pPr marL="2606961" indent="0">
              <a:buNone/>
              <a:defRPr sz="2200"/>
            </a:lvl6pPr>
            <a:lvl7pPr marL="3128352" indent="0">
              <a:buNone/>
              <a:defRPr sz="2200"/>
            </a:lvl7pPr>
            <a:lvl8pPr marL="3649744" indent="0">
              <a:buNone/>
              <a:defRPr sz="2200"/>
            </a:lvl8pPr>
            <a:lvl9pPr marL="4171137" indent="0">
              <a:buNone/>
              <a:defRPr sz="22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26" y="6722534"/>
            <a:ext cx="9085343" cy="67561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392" indent="0">
              <a:buNone/>
              <a:defRPr sz="1400"/>
            </a:lvl2pPr>
            <a:lvl3pPr marL="1042784" indent="0">
              <a:buNone/>
              <a:defRPr sz="1200"/>
            </a:lvl3pPr>
            <a:lvl4pPr marL="1564176" indent="0">
              <a:buNone/>
              <a:defRPr sz="1100"/>
            </a:lvl4pPr>
            <a:lvl5pPr marL="2085568" indent="0">
              <a:buNone/>
              <a:defRPr sz="1100"/>
            </a:lvl5pPr>
            <a:lvl6pPr marL="2606961" indent="0">
              <a:buNone/>
              <a:defRPr sz="1100"/>
            </a:lvl6pPr>
            <a:lvl7pPr marL="3128352" indent="0">
              <a:buNone/>
              <a:defRPr sz="1100"/>
            </a:lvl7pPr>
            <a:lvl8pPr marL="3649744" indent="0">
              <a:buNone/>
              <a:defRPr sz="1100"/>
            </a:lvl8pPr>
            <a:lvl9pPr marL="4171137" indent="0">
              <a:buNone/>
              <a:defRPr sz="11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BC59-AF8F-4E77-8BFF-41B3D92A6DC4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3" y="0"/>
            <a:ext cx="503237" cy="5942013"/>
          </a:xfrm>
        </p:spPr>
        <p:txBody>
          <a:bodyPr vert="vert270" anchor="ctr" anchorCtr="1"/>
          <a:lstStyle>
            <a:lvl1pPr marL="13017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76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8905875" cy="1260475"/>
          </a:xfrm>
          <a:prstGeom prst="rect">
            <a:avLst/>
          </a:prstGeom>
        </p:spPr>
        <p:txBody>
          <a:bodyPr vert="horz" lIns="104279" tIns="52139" rIns="104279" bIns="52139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89058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9" tIns="52139" rIns="104279" bIns="52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en-US" altLang="nl-BE" smtClean="0"/>
          </a:p>
        </p:txBody>
      </p:sp>
      <p:sp>
        <p:nvSpPr>
          <p:cNvPr id="7" name="Rectangle 6"/>
          <p:cNvSpPr/>
          <p:nvPr/>
        </p:nvSpPr>
        <p:spPr>
          <a:xfrm>
            <a:off x="9886950" y="0"/>
            <a:ext cx="801688" cy="7562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9" tIns="52139" rIns="104279" bIns="52139" anchor="ctr"/>
          <a:lstStyle/>
          <a:p>
            <a:pPr algn="ctr" defTabSz="10427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86950" y="6049963"/>
            <a:ext cx="801688" cy="757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9" tIns="52139" rIns="104279" bIns="52139" anchor="ctr"/>
          <a:lstStyle/>
          <a:p>
            <a:pPr algn="ctr" defTabSz="10427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2675" y="6229350"/>
            <a:ext cx="641350" cy="436563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defTabSz="1042784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E7E48-BD23-42B0-9224-7E4236D4D55C}" type="slidenum">
              <a:rPr lang="nl-BE"/>
              <a:pPr>
                <a:defRPr/>
              </a:pPr>
              <a:t>‹N°›</a:t>
            </a:fld>
            <a:endParaRPr lang="nl-BE" dirty="0"/>
          </a:p>
        </p:txBody>
      </p:sp>
      <p:pic>
        <p:nvPicPr>
          <p:cNvPr id="1031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10024839" y="45571"/>
            <a:ext cx="504056" cy="5896094"/>
          </a:xfrm>
          <a:prstGeom prst="rect">
            <a:avLst/>
          </a:prstGeom>
        </p:spPr>
        <p:txBody>
          <a:bodyPr vert="vert270" lIns="104279" tIns="52139" rIns="104279" bIns="52139" anchor="ctr"/>
          <a:lstStyle>
            <a:lvl1pPr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5200" kern="1200" spc="-115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2pPr>
            <a:lvl3pPr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3pPr>
            <a:lvl4pPr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4pPr>
            <a:lvl5pPr algn="l" defTabSz="1041400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defTabSz="1041400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defTabSz="1041400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defTabSz="1041400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defTabSz="1041400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5200" kern="1200" spc="-115">
          <a:solidFill>
            <a:schemeClr val="tx2"/>
          </a:solidFill>
          <a:latin typeface="+mn-lt"/>
          <a:ea typeface="+mj-ea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mbria" pitchFamily="18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mbria" pitchFamily="18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mbria" pitchFamily="18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mbria" pitchFamily="18" charset="0"/>
        </a:defRPr>
      </a:lvl9pPr>
    </p:titleStyle>
    <p:bodyStyle>
      <a:lvl1pPr marL="390525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60350" algn="l" defTabSz="10414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260350" algn="l" defTabSz="1041400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8913" indent="-260350" algn="l" defTabSz="1041400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60350" algn="l" defTabSz="1041400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90" indent="-208556" algn="l" defTabSz="104278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89847" indent="-208556" algn="l" defTabSz="104278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03" indent="-208556" algn="l" defTabSz="104278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961" indent="-208556" algn="l" defTabSz="104278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2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4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6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8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61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52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44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37" algn="l" defTabSz="1042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ms.krinkel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733" y="1844234"/>
            <a:ext cx="8818562" cy="2860675"/>
          </a:xfrm>
        </p:spPr>
        <p:txBody>
          <a:bodyPr anchor="t"/>
          <a:lstStyle/>
          <a:p>
            <a:pPr algn="ctr" defTabSz="1042784" eaLnBrk="1" fontAlgn="auto" hangingPunct="1">
              <a:spcAft>
                <a:spcPts val="0"/>
              </a:spcAft>
              <a:defRPr/>
            </a:pPr>
            <a:r>
              <a:rPr lang="nl-BE" dirty="0" smtClean="0"/>
              <a:t>KRINKELS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3200" y="3305175"/>
            <a:ext cx="7551738" cy="1844402"/>
          </a:xfrm>
        </p:spPr>
        <p:txBody>
          <a:bodyPr rtlCol="0">
            <a:normAutofit/>
          </a:bodyPr>
          <a:lstStyle/>
          <a:p>
            <a:pPr algn="ctr" defTabSz="104278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BE" dirty="0" smtClean="0">
                <a:solidFill>
                  <a:schemeClr val="tx1"/>
                </a:solidFill>
              </a:rPr>
              <a:t>LANDSCHAPSAANNEMER </a:t>
            </a:r>
            <a:r>
              <a:rPr lang="nl-BE" i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nl-BE" i="1" dirty="0" smtClean="0">
                <a:solidFill>
                  <a:schemeClr val="tx1"/>
                </a:solidFill>
              </a:rPr>
              <a:t> </a:t>
            </a:r>
            <a:r>
              <a:rPr lang="nl-BE" i="1" dirty="0" smtClean="0">
                <a:solidFill>
                  <a:schemeClr val="bg2">
                    <a:lumMod val="50000"/>
                  </a:schemeClr>
                </a:solidFill>
              </a:rPr>
              <a:t>aanleg &amp; onderhoud</a:t>
            </a:r>
            <a:endParaRPr lang="nl-BE" i="1" dirty="0" smtClean="0">
              <a:solidFill>
                <a:schemeClr val="tx1"/>
              </a:solidFill>
            </a:endParaRPr>
          </a:p>
          <a:p>
            <a:pPr algn="ctr" defTabSz="104278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1"/>
                </a:solidFill>
              </a:rPr>
              <a:t>ENTREPRENEUR PAYSAGISTE</a:t>
            </a:r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nl-BE" i="1" dirty="0" err="1" smtClean="0">
                <a:solidFill>
                  <a:schemeClr val="bg2">
                    <a:lumMod val="50000"/>
                  </a:schemeClr>
                </a:solidFill>
              </a:rPr>
              <a:t>aménagement</a:t>
            </a:r>
            <a:r>
              <a:rPr lang="nl-BE" i="1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nl-BE" i="1" dirty="0" err="1" smtClean="0">
                <a:solidFill>
                  <a:schemeClr val="bg2">
                    <a:lumMod val="50000"/>
                  </a:schemeClr>
                </a:solidFill>
              </a:rPr>
              <a:t>entretien</a:t>
            </a:r>
            <a:endParaRPr lang="nl-BE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104278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BE" i="1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1042784" eaLnBrk="1" fontAlgn="auto" hangingPunct="1">
              <a:spcAft>
                <a:spcPts val="0"/>
              </a:spcAft>
              <a:defRPr/>
            </a:pPr>
            <a:r>
              <a:rPr lang="fr-BE" sz="3200" dirty="0" smtClean="0">
                <a:solidFill>
                  <a:schemeClr val="tx1"/>
                </a:solidFill>
              </a:rPr>
              <a:t>SCHEMA PPSS</a:t>
            </a:r>
            <a:r>
              <a:rPr lang="nl-BE" sz="32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nl-BE" sz="3200" i="1" dirty="0" smtClean="0">
                <a:solidFill>
                  <a:schemeClr val="bg2">
                    <a:lumMod val="50000"/>
                  </a:schemeClr>
                </a:solidFill>
              </a:rPr>
              <a:t>SCHEMA PPSS</a:t>
            </a:r>
            <a:endParaRPr lang="nl-BE" sz="32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104278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BE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6" name="Picture 3" descr="C:\Users\nathalieSkondras\AppData\Local\Microsoft\Windows\Temporary Internet Files\Content.Outlook\A1G0L9WK\logo_krinkelsbelgie_balk_k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27" y="5161051"/>
            <a:ext cx="30257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nathalieSkondras\AppData\Local\Microsoft\Windows\Temporary Internet Files\Content.Outlook\A1G0L9WK\Krinkels_elem_15B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9263"/>
            <a:ext cx="106886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7304" y="236160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Placer mon PPSS sur DMS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67445" y="1179070"/>
            <a:ext cx="8640960" cy="8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1. Sur votre tableau de bord, indiquez le numéro de chantier désiré</a:t>
            </a:r>
          </a:p>
          <a:p>
            <a:endParaRPr lang="fr-BE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" y="1765201"/>
            <a:ext cx="9649072" cy="2239323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8728695" y="1518974"/>
            <a:ext cx="144016" cy="4320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8" y="4429497"/>
            <a:ext cx="9476237" cy="227181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699762" y="3986348"/>
            <a:ext cx="8640960" cy="8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2. Vous avez alors accès au dossier du chantier :</a:t>
            </a:r>
          </a:p>
          <a:p>
            <a:endParaRPr lang="fr-BE" sz="2400" dirty="0" smtClean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480223" y="4429497"/>
            <a:ext cx="1944216" cy="15383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7304" y="236160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Placer mon PPSS sur DMS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67445" y="1179070"/>
            <a:ext cx="8640960" cy="8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1. Cliquez sur le dossier « public »</a:t>
            </a:r>
          </a:p>
          <a:p>
            <a:endParaRPr lang="fr-BE" sz="2400" dirty="0" smtClean="0"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667445" y="4044845"/>
            <a:ext cx="8640960" cy="8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2. Importez votre PPSS au format PDF</a:t>
            </a:r>
          </a:p>
          <a:p>
            <a:endParaRPr lang="fr-BE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0" y="1641954"/>
            <a:ext cx="8373805" cy="227601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3832151" y="1440952"/>
            <a:ext cx="1218358" cy="15004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0" y="4581859"/>
            <a:ext cx="7069378" cy="2423635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3889579" y="4380857"/>
            <a:ext cx="1526748" cy="9127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 bwMode="auto">
          <a:xfrm>
            <a:off x="7504559" y="4589332"/>
            <a:ext cx="2448272" cy="23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Astuce : vous pouvez également utilisez le système Drag &amp; Drop pour importer !</a:t>
            </a:r>
            <a:endParaRPr lang="fr-FR" sz="2400" dirty="0"/>
          </a:p>
        </p:txBody>
      </p:sp>
      <p:pic>
        <p:nvPicPr>
          <p:cNvPr id="10" name="Picture 2" descr="icône de couleur de bonne idée. ampoule. eurêka. illustration vectorielle  isolée 4274870 Art vectoriel chez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756" y="4969130"/>
            <a:ext cx="780846" cy="7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Consulter mon PPSS avec la tablette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67445" y="1179070"/>
            <a:ext cx="8640960" cy="12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endParaRPr lang="fr-BE" sz="2400" dirty="0" smtClean="0"/>
          </a:p>
          <a:p>
            <a:r>
              <a:rPr lang="fr-BE" sz="2400" dirty="0" smtClean="0"/>
              <a:t>Rendez-vous sur l’intranet et cliquez sur DMS en page principale </a:t>
            </a:r>
          </a:p>
          <a:p>
            <a:endParaRPr lang="fr-BE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5" y="2392362"/>
            <a:ext cx="8740634" cy="3384376"/>
          </a:xfrm>
          <a:prstGeom prst="rect">
            <a:avLst/>
          </a:prstGeom>
        </p:spPr>
      </p:pic>
      <p:sp>
        <p:nvSpPr>
          <p:cNvPr id="5" name="Flèche courbée vers la gauche 4"/>
          <p:cNvSpPr/>
          <p:nvPr/>
        </p:nvSpPr>
        <p:spPr>
          <a:xfrm>
            <a:off x="8872711" y="1837208"/>
            <a:ext cx="792973" cy="2197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16418637">
            <a:off x="8068600" y="3004371"/>
            <a:ext cx="872449" cy="131437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3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>
                <a:solidFill>
                  <a:schemeClr val="bg1">
                    <a:lumMod val="50000"/>
                  </a:schemeClr>
                </a:solidFill>
              </a:rPr>
              <a:t>Consulter mon PPSS avec la tablette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67445" y="1179070"/>
            <a:ext cx="8929246" cy="158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pPr marL="457200" indent="-457200">
              <a:buAutoNum type="arabicPeriod"/>
            </a:pPr>
            <a:r>
              <a:rPr lang="fr-BE" sz="2400" dirty="0" smtClean="0"/>
              <a:t>Sélectionner KBE = Krinkels Belgique ou KGC = Krinkels </a:t>
            </a:r>
            <a:r>
              <a:rPr lang="fr-BE" sz="2400" dirty="0" err="1" smtClean="0"/>
              <a:t>Greencare</a:t>
            </a:r>
            <a:endParaRPr lang="fr-BE" sz="2400" dirty="0" smtClean="0"/>
          </a:p>
          <a:p>
            <a:pPr marL="457200" indent="-457200">
              <a:buAutoNum type="arabicPeriod"/>
            </a:pPr>
            <a:endParaRPr lang="fr-BE" sz="2400" dirty="0"/>
          </a:p>
          <a:p>
            <a:pPr marL="457200" indent="-457200">
              <a:buAutoNum type="arabicPeriod"/>
            </a:pPr>
            <a:r>
              <a:rPr lang="fr-BE" sz="2400" dirty="0" smtClean="0"/>
              <a:t>Encodez le numéro de votre chantier puis cliquez sur « GO »</a:t>
            </a:r>
          </a:p>
          <a:p>
            <a:endParaRPr lang="fr-BE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9" y="2485281"/>
            <a:ext cx="7560840" cy="328732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2175967" y="2351333"/>
            <a:ext cx="1728192" cy="1142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courbée vers la gauche 11"/>
          <p:cNvSpPr/>
          <p:nvPr/>
        </p:nvSpPr>
        <p:spPr>
          <a:xfrm rot="3965046">
            <a:off x="7331100" y="2076349"/>
            <a:ext cx="346401" cy="16920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e haut 12"/>
          <p:cNvSpPr/>
          <p:nvPr/>
        </p:nvSpPr>
        <p:spPr>
          <a:xfrm rot="4605902">
            <a:off x="38486" y="1905767"/>
            <a:ext cx="1338867" cy="765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>
                <a:solidFill>
                  <a:schemeClr val="bg1">
                    <a:lumMod val="50000"/>
                  </a:schemeClr>
                </a:solidFill>
              </a:rPr>
              <a:t>Consulter mon PPSS avec la tablette</a:t>
            </a: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67445" y="1179070"/>
            <a:ext cx="8929246" cy="8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Votre PDF apparait. Il vous reste à cliquer dessus pour le consulter</a:t>
            </a:r>
            <a:endParaRPr lang="fr-BE" sz="2400" dirty="0"/>
          </a:p>
          <a:p>
            <a:endParaRPr lang="fr-BE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7" y="2023030"/>
            <a:ext cx="8784976" cy="143638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 bwMode="auto">
          <a:xfrm>
            <a:off x="620718" y="5077569"/>
            <a:ext cx="8929246" cy="12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Pensez bien à ouvrir le formulaire FKR35 sur votre tablette (via l’application Facility App) pour signature de ce PPSS !</a:t>
            </a:r>
            <a:endParaRPr lang="fr-BE" sz="2400" dirty="0"/>
          </a:p>
          <a:p>
            <a:endParaRPr lang="fr-BE" sz="2400" dirty="0" smtClean="0"/>
          </a:p>
        </p:txBody>
      </p:sp>
      <p:pic>
        <p:nvPicPr>
          <p:cNvPr id="4098" name="Picture 2" descr="icône de couleur de bonne idée. ampoule. eurêka. illustration vectorielle  isolée 4274870 Art vectoriel chez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626"/>
            <a:ext cx="1153943" cy="11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Où trouver le programme PPSS ?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559433" y="2338235"/>
            <a:ext cx="8856984" cy="1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pPr marL="457200" indent="-457200">
              <a:buAutoNum type="arabicPeriod"/>
            </a:pPr>
            <a:endParaRPr lang="fr-BE" sz="2400" dirty="0" smtClean="0"/>
          </a:p>
          <a:p>
            <a:pPr marL="457200" indent="-457200">
              <a:buAutoNum type="arabicPeriod"/>
            </a:pPr>
            <a:r>
              <a:rPr lang="fr-BE" sz="2400" dirty="0" smtClean="0"/>
              <a:t>Le programme se trouve sur le serveur, à cette adresse</a:t>
            </a:r>
          </a:p>
          <a:p>
            <a:pPr marL="457200" indent="-457200">
              <a:buAutoNum type="arabicPeriod"/>
            </a:pPr>
            <a:endParaRPr lang="fr-BE" sz="2400" dirty="0"/>
          </a:p>
          <a:p>
            <a:pPr marL="457200" indent="-457200">
              <a:buAutoNum type="arabicPeriod"/>
            </a:pPr>
            <a:endParaRPr lang="fr-BE" sz="2400" dirty="0" smtClean="0"/>
          </a:p>
          <a:p>
            <a:pPr marL="457200" indent="-457200">
              <a:buAutoNum type="arabicPeriod"/>
            </a:pPr>
            <a:r>
              <a:rPr lang="fr-BE" sz="2400" dirty="0" smtClean="0"/>
              <a:t>Vous pouvez double-cliquer sur le programme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527" y="1602513"/>
            <a:ext cx="8083657" cy="5343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007" y="4861545"/>
            <a:ext cx="7272809" cy="1800200"/>
          </a:xfrm>
          <a:prstGeom prst="rect">
            <a:avLst/>
          </a:prstGeom>
        </p:spPr>
      </p:pic>
      <p:sp>
        <p:nvSpPr>
          <p:cNvPr id="5" name="Flèche courbée vers le haut 4"/>
          <p:cNvSpPr/>
          <p:nvPr/>
        </p:nvSpPr>
        <p:spPr>
          <a:xfrm rot="18107177">
            <a:off x="7736292" y="2612935"/>
            <a:ext cx="1080120" cy="4688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959943" y="4290191"/>
            <a:ext cx="720080" cy="12914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2319983" y="5479389"/>
            <a:ext cx="7632848" cy="53428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3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Infos générales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88" y="1248669"/>
            <a:ext cx="4953347" cy="5100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 bwMode="auto">
          <a:xfrm>
            <a:off x="5144282" y="2917329"/>
            <a:ext cx="4952565" cy="269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Complétez la partie générale avec les informations</a:t>
            </a:r>
          </a:p>
          <a:p>
            <a:r>
              <a:rPr lang="fr-BE" sz="2400" dirty="0"/>
              <a:t>q</a:t>
            </a:r>
            <a:r>
              <a:rPr lang="fr-BE" sz="2400" dirty="0" smtClean="0"/>
              <a:t>ui concernent votre chantier</a:t>
            </a:r>
          </a:p>
          <a:p>
            <a:endParaRPr lang="fr-BE" sz="2400" dirty="0"/>
          </a:p>
          <a:p>
            <a:r>
              <a:rPr lang="fr-BE" sz="2400" dirty="0" smtClean="0"/>
              <a:t>ATTENTION, tous les champs doivent être complétés sinon vous ne pouvez créer le PPSS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280794" y="3799037"/>
            <a:ext cx="1872208" cy="6165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 rot="16418637">
            <a:off x="-55715" y="1727456"/>
            <a:ext cx="5379796" cy="427602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6327" y="1142634"/>
            <a:ext cx="4186037" cy="52189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Risques principaux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159743" y="1693193"/>
            <a:ext cx="5328592" cy="37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Complétez la partie de droite avec les risques principaux (sélectionnez 5 à 6 risques maximum).</a:t>
            </a:r>
          </a:p>
          <a:p>
            <a:endParaRPr lang="fr-BE" sz="2400" dirty="0"/>
          </a:p>
          <a:p>
            <a:r>
              <a:rPr lang="fr-BE" sz="2400" dirty="0" smtClean="0"/>
              <a:t>REMARQUE: ces risques apparaîtront au point 2.8 de votre PPSS. Tous les risques sont tout de même repris au point 8 des PPSS. Il s’agit uniquement ici de mettre en lumière, au sein du PPSS, les risques principaux de votre chantier.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048175" y="2557289"/>
            <a:ext cx="2409744" cy="144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 rot="16418637">
            <a:off x="5103084" y="1511430"/>
            <a:ext cx="5379796" cy="427602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6327" y="1142634"/>
            <a:ext cx="4186037" cy="52189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Risques principaux (« Projets »)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159743" y="1693193"/>
            <a:ext cx="5328592" cy="12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Pour les « Projets », les risques sont différents. Leur liste apparaîtra si vous cliquez sur le bouton « projets »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056287" y="1765201"/>
            <a:ext cx="3960440" cy="4320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 rot="16418637">
            <a:off x="8322471" y="1227037"/>
            <a:ext cx="1893551" cy="153953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9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4319" y="1024017"/>
            <a:ext cx="4186037" cy="52189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Risques spécifiques éventuels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159743" y="1693193"/>
            <a:ext cx="5328592" cy="1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Si votre chantier contient des risques non encore repris dans la liste des nombreux risques connus pour nos activités au sein de Krinkels, veuillez les indiquer ici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815927" y="3421385"/>
            <a:ext cx="4320480" cy="26642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 rot="16418637">
            <a:off x="7256944" y="4360581"/>
            <a:ext cx="1152875" cy="360747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152135"/>
            <a:ext cx="8118875" cy="53665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Créer le PPSS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4817146" y="220604"/>
            <a:ext cx="4991669" cy="8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r>
              <a:rPr lang="fr-BE" sz="2400" dirty="0" smtClean="0"/>
              <a:t>Une fois que tout est complété, vous pouvez cliquer sur « créer le PPSS »</a:t>
            </a:r>
          </a:p>
        </p:txBody>
      </p:sp>
      <p:cxnSp>
        <p:nvCxnSpPr>
          <p:cNvPr id="8" name="Connecteur droit avec flèche 7"/>
          <p:cNvCxnSpPr>
            <a:stCxn id="2" idx="2"/>
          </p:cNvCxnSpPr>
          <p:nvPr/>
        </p:nvCxnSpPr>
        <p:spPr>
          <a:xfrm flipH="1">
            <a:off x="1239863" y="1045122"/>
            <a:ext cx="3748063" cy="46805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 rot="16418637">
            <a:off x="325745" y="5494614"/>
            <a:ext cx="1152875" cy="141446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Vérifiez votre PPSS avant signature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67445" y="1179070"/>
            <a:ext cx="8640960" cy="52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pPr marL="457200" indent="-457200">
              <a:buAutoNum type="arabicPeriod"/>
            </a:pPr>
            <a:r>
              <a:rPr lang="fr-BE" sz="2400" dirty="0" smtClean="0"/>
              <a:t>Votre PPSS est alors créé en format </a:t>
            </a:r>
            <a:r>
              <a:rPr lang="fr-BE" sz="2400" dirty="0" smtClean="0">
                <a:solidFill>
                  <a:srgbClr val="0070C0"/>
                </a:solidFill>
              </a:rPr>
              <a:t>Word</a:t>
            </a:r>
          </a:p>
          <a:p>
            <a:pPr marL="457200" indent="-457200">
              <a:buAutoNum type="arabicPeriod"/>
            </a:pPr>
            <a:endParaRPr lang="fr-BE" sz="2400" dirty="0" smtClean="0"/>
          </a:p>
          <a:p>
            <a:pPr marL="457200" indent="-457200">
              <a:buAutoNum type="arabicPeriod"/>
            </a:pPr>
            <a:r>
              <a:rPr lang="fr-BE" sz="2400" dirty="0" smtClean="0"/>
              <a:t>Vérifiez les zones encodées (et supprimez le surlignage jaune)</a:t>
            </a:r>
          </a:p>
          <a:p>
            <a:pPr marL="457200" indent="-457200">
              <a:buAutoNum type="arabicPeriod"/>
            </a:pPr>
            <a:endParaRPr lang="fr-BE" sz="2400" dirty="0"/>
          </a:p>
          <a:p>
            <a:pPr marL="457200" indent="-457200">
              <a:buAutoNum type="arabicPeriod"/>
            </a:pPr>
            <a:r>
              <a:rPr lang="fr-BE" sz="2400" dirty="0" smtClean="0"/>
              <a:t>Transformez / enregistrez votre document au format </a:t>
            </a:r>
            <a:r>
              <a:rPr lang="fr-BE" sz="2400" dirty="0" smtClean="0">
                <a:solidFill>
                  <a:srgbClr val="FF0000"/>
                </a:solidFill>
              </a:rPr>
              <a:t>PDF</a:t>
            </a:r>
          </a:p>
          <a:p>
            <a:pPr marL="457200" indent="-457200">
              <a:buAutoNum type="arabicPeriod"/>
            </a:pPr>
            <a:endParaRPr lang="fr-BE" sz="2400" dirty="0"/>
          </a:p>
          <a:p>
            <a:pPr marL="457200" indent="-457200">
              <a:buAutoNum type="arabicPeriod"/>
            </a:pPr>
            <a:r>
              <a:rPr lang="fr-BE" sz="2400" dirty="0" smtClean="0"/>
              <a:t>Envoyez (par mail) votre document PDF </a:t>
            </a:r>
            <a:r>
              <a:rPr lang="fr-BE" sz="2400" b="1" dirty="0" smtClean="0"/>
              <a:t>signé</a:t>
            </a:r>
            <a:r>
              <a:rPr lang="fr-BE" sz="2400" dirty="0" smtClean="0"/>
              <a:t> au Conseiller en Prévention concerné afin qu'il puisse le contrôler avant signature</a:t>
            </a:r>
          </a:p>
          <a:p>
            <a:pPr marL="457200" indent="-457200">
              <a:buAutoNum type="arabicPeriod"/>
            </a:pPr>
            <a:endParaRPr lang="fr-BE" sz="2400" dirty="0"/>
          </a:p>
          <a:p>
            <a:pPr marL="457200" indent="-457200">
              <a:buAutoNum type="arabicPeriod"/>
            </a:pPr>
            <a:r>
              <a:rPr lang="fr-BE" sz="2400" dirty="0" smtClean="0"/>
              <a:t>Le Conseiller en prévention transmet le PPSS signé au responsable renseigné sur le PPSS…afin qu’il y appose également sa signature</a:t>
            </a:r>
          </a:p>
          <a:p>
            <a:endParaRPr lang="fr-BE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91" y="5733603"/>
            <a:ext cx="4673654" cy="171071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3688135" y="6013673"/>
            <a:ext cx="1299790" cy="792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8905875" cy="741908"/>
          </a:xfrm>
        </p:spPr>
        <p:txBody>
          <a:bodyPr/>
          <a:lstStyle/>
          <a:p>
            <a:r>
              <a:rPr lang="fr-BE" sz="4400" dirty="0" smtClean="0">
                <a:solidFill>
                  <a:schemeClr val="bg1">
                    <a:lumMod val="50000"/>
                  </a:schemeClr>
                </a:solidFill>
              </a:rPr>
              <a:t>Placer mon PPSS sur DMS</a:t>
            </a:r>
            <a:endParaRPr lang="fr-BE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67445" y="1179070"/>
            <a:ext cx="8640960" cy="342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9" tIns="52139" rIns="104279" bIns="52139" rtlCol="0">
            <a:spAutoFit/>
          </a:bodyPr>
          <a:lstStyle/>
          <a:p>
            <a:pPr marL="457200" indent="-457200">
              <a:buAutoNum type="arabicPeriod"/>
            </a:pPr>
            <a:r>
              <a:rPr lang="fr-BE" sz="2400" dirty="0" smtClean="0"/>
              <a:t>Votre PPSS peut maintenant être envoyé au client.</a:t>
            </a:r>
            <a:endParaRPr lang="fr-BE" sz="24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fr-BE" sz="2400" dirty="0" smtClean="0"/>
          </a:p>
          <a:p>
            <a:pPr marL="457200" indent="-457200">
              <a:buAutoNum type="arabicPeriod"/>
            </a:pPr>
            <a:r>
              <a:rPr lang="fr-BE" sz="2400" dirty="0" smtClean="0"/>
              <a:t>Votre PPSS peut maintenant être placé sur le DMS…afin d’être consultable, directement sur chantier, avec la tablette.</a:t>
            </a:r>
          </a:p>
          <a:p>
            <a:pPr marL="457200" indent="-457200">
              <a:buAutoNum type="arabicPeriod"/>
            </a:pPr>
            <a:endParaRPr lang="fr-BE" sz="2400" dirty="0" smtClean="0"/>
          </a:p>
          <a:p>
            <a:pPr marL="457200" indent="-457200">
              <a:buAutoNum type="arabicPeriod"/>
            </a:pPr>
            <a:r>
              <a:rPr lang="fr-BE" sz="2400" dirty="0" smtClean="0"/>
              <a:t>Encodez cette adresse dans votre barre de recherche :</a:t>
            </a:r>
          </a:p>
          <a:p>
            <a:endParaRPr lang="fr-BE" sz="2400" dirty="0" smtClean="0"/>
          </a:p>
          <a:p>
            <a:r>
              <a:rPr lang="fr-BE" sz="2400" dirty="0">
                <a:hlinkClick r:id="rId2"/>
              </a:rPr>
              <a:t>https://dms.krinkels.com</a:t>
            </a:r>
            <a:r>
              <a:rPr lang="fr-BE" sz="2400" dirty="0" smtClean="0">
                <a:hlinkClick r:id="rId2"/>
              </a:rPr>
              <a:t>/</a:t>
            </a:r>
            <a:endParaRPr lang="fr-BE" sz="2400" dirty="0" smtClean="0"/>
          </a:p>
          <a:p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9956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04279" tIns="52139" rIns="104279" bIns="52139">
        <a:spAutoFit/>
      </a:bodyPr>
      <a:lstStyle>
        <a:defPPr>
          <a:defRPr sz="24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494</Words>
  <Application>Microsoft Office PowerPoint</Application>
  <PresentationFormat>Personnalisé</PresentationFormat>
  <Paragraphs>61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Aangrenzend</vt:lpstr>
      <vt:lpstr>KRINKELS</vt:lpstr>
      <vt:lpstr>Où trouver le programme PPSS ?</vt:lpstr>
      <vt:lpstr>Infos générales</vt:lpstr>
      <vt:lpstr>Risques principaux</vt:lpstr>
      <vt:lpstr>Risques principaux (« Projets »)</vt:lpstr>
      <vt:lpstr>Risques spécifiques éventuels</vt:lpstr>
      <vt:lpstr>Créer le PPSS</vt:lpstr>
      <vt:lpstr>Vérifiez votre PPSS avant signature</vt:lpstr>
      <vt:lpstr>Placer mon PPSS sur DMS</vt:lpstr>
      <vt:lpstr>Placer mon PPSS sur DMS</vt:lpstr>
      <vt:lpstr>Placer mon PPSS sur DMS</vt:lpstr>
      <vt:lpstr>Consulter mon PPSS avec la tablette</vt:lpstr>
      <vt:lpstr>Consulter mon PPSS avec la tablette</vt:lpstr>
      <vt:lpstr>Consulter mon PPSS avec la tablette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KRINKELS</dc:title>
  <dc:creator>Nathalie Goos - Skondras</dc:creator>
  <cp:lastModifiedBy>Nicolas Farcy</cp:lastModifiedBy>
  <cp:revision>311</cp:revision>
  <cp:lastPrinted>2017-10-11T09:30:17Z</cp:lastPrinted>
  <dcterms:created xsi:type="dcterms:W3CDTF">2013-09-02T14:25:54Z</dcterms:created>
  <dcterms:modified xsi:type="dcterms:W3CDTF">2024-06-21T13:54:05Z</dcterms:modified>
</cp:coreProperties>
</file>